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447" r:id="rId31"/>
    <p:sldId id="498" r:id="rId32"/>
    <p:sldId id="446" r:id="rId33"/>
    <p:sldId id="491" r:id="rId34"/>
    <p:sldId id="492" r:id="rId35"/>
    <p:sldId id="501" r:id="rId36"/>
    <p:sldId id="415" r:id="rId37"/>
    <p:sldId id="502" r:id="rId38"/>
    <p:sldId id="503" r:id="rId39"/>
    <p:sldId id="504" r:id="rId40"/>
    <p:sldId id="450" r:id="rId41"/>
    <p:sldId id="442" r:id="rId42"/>
    <p:sldId id="443" r:id="rId43"/>
    <p:sldId id="452" r:id="rId44"/>
    <p:sldId id="474" r:id="rId45"/>
    <p:sldId id="472" r:id="rId46"/>
    <p:sldId id="473" r:id="rId47"/>
    <p:sldId id="481" r:id="rId48"/>
    <p:sldId id="475" r:id="rId49"/>
    <p:sldId id="476" r:id="rId50"/>
    <p:sldId id="479" r:id="rId51"/>
    <p:sldId id="478" r:id="rId52"/>
    <p:sldId id="471" r:id="rId53"/>
    <p:sldId id="480" r:id="rId54"/>
    <p:sldId id="469" r:id="rId55"/>
    <p:sldId id="451" r:id="rId56"/>
    <p:sldId id="444" r:id="rId57"/>
    <p:sldId id="454" r:id="rId58"/>
    <p:sldId id="483" r:id="rId59"/>
    <p:sldId id="445" r:id="rId60"/>
    <p:sldId id="482" r:id="rId61"/>
    <p:sldId id="453" r:id="rId62"/>
    <p:sldId id="484" r:id="rId63"/>
    <p:sldId id="485" r:id="rId64"/>
    <p:sldId id="486" r:id="rId65"/>
    <p:sldId id="487" r:id="rId66"/>
    <p:sldId id="489" r:id="rId67"/>
    <p:sldId id="497" r:id="rId68"/>
    <p:sldId id="488" r:id="rId69"/>
    <p:sldId id="493" r:id="rId70"/>
    <p:sldId id="494" r:id="rId71"/>
    <p:sldId id="4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5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</a:t>
            </a:r>
            <a:r>
              <a:rPr lang="en-US" dirty="0" err="1"/>
              <a:t>leneses</a:t>
            </a:r>
            <a:r>
              <a:rPr lang="en-US" dirty="0"/>
              <a:t>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4" y="1012197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8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  <a:blipFill>
                <a:blip r:embed="rId3"/>
                <a:stretch>
                  <a:fillRect l="-943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41749" y="3429000"/>
            <a:ext cx="2169763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7204</TotalTime>
  <Words>3416</Words>
  <Application>Microsoft Office PowerPoint</Application>
  <PresentationFormat>Widescreen</PresentationFormat>
  <Paragraphs>576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382</cp:revision>
  <dcterms:created xsi:type="dcterms:W3CDTF">2022-04-24T20:15:20Z</dcterms:created>
  <dcterms:modified xsi:type="dcterms:W3CDTF">2024-04-27T02:57:36Z</dcterms:modified>
</cp:coreProperties>
</file>